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"/>
  </p:notesMasterIdLst>
  <p:sldIdLst>
    <p:sldId id="256" r:id="rId2"/>
    <p:sldId id="258" r:id="rId3"/>
    <p:sldId id="271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D5B"/>
    <a:srgbClr val="58F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30274-B71C-4297-A899-15923A9B3891}" type="datetimeFigureOut">
              <a:rPr lang="cs-CZ" smtClean="0"/>
              <a:t>17.04.2021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1AC0C-A002-4B03-A9FB-9028D5D60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05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D8AFEDAD-36C3-4F75-9F5A-C563D70B25A5}" type="datetimeFigureOut">
              <a:rPr lang="cs-CZ" smtClean="0"/>
              <a:t>17.04.2021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17.04.2021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17.04.2021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17.04.2021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17.04.2021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17.04.2021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17.04.2021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17.04.2021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17.04.2021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17.04.2021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cs-CZ" sz="200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EDAD-36C3-4F75-9F5A-C563D70B25A5}" type="datetimeFigureOut">
              <a:rPr lang="cs-CZ" smtClean="0"/>
              <a:t>17.04.2021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D8AFEDAD-36C3-4F75-9F5A-C563D70B25A5}" type="datetimeFigureOut">
              <a:rPr lang="cs-CZ" smtClean="0"/>
              <a:t>17.04.2021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4E5417E6-5354-45A5-BD03-47D2981489C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Kleidung</a:t>
            </a:r>
            <a:b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(sloveso </a:t>
            </a:r>
            <a:r>
              <a:rPr lang="cs-CZ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tragen</a:t>
            </a: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anhaben</a:t>
            </a:r>
            <a:r>
              <a:rPr lang="cs-CZ" sz="6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B37F132-4685-418F-A202-8110366A30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5032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8213D-96D5-44DE-AB6F-E6B7AE35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Časování slovesa </a:t>
            </a:r>
            <a:r>
              <a:rPr lang="cs-CZ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tragen</a:t>
            </a: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= nosit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cs-CZ" dirty="0"/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trage</a:t>
            </a: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gst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ä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es</a:t>
            </a:r>
          </a:p>
          <a:p>
            <a:pPr indent="0">
              <a:buNone/>
            </a:pP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tragen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tragt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tragen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tragen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96B263A-4ABE-48E9-A92B-3F9CFE3DE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/>
          <a:lstStyle/>
          <a:p>
            <a:pPr marL="514350" indent="-514350">
              <a:buAutoNum type="arabicPeriod"/>
            </a:pP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nosím</a:t>
            </a: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nosíš</a:t>
            </a:r>
          </a:p>
          <a:p>
            <a:pPr indent="0">
              <a:buNone/>
            </a:pP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nosí (on, ona, ono)</a:t>
            </a:r>
          </a:p>
          <a:p>
            <a:pPr indent="0">
              <a:buNone/>
            </a:pP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nosíme</a:t>
            </a: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nosíte</a:t>
            </a: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nosí (oni)</a:t>
            </a:r>
          </a:p>
          <a:p>
            <a:pPr indent="0">
              <a:buNone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nosíte (vy – vykání)</a:t>
            </a:r>
          </a:p>
        </p:txBody>
      </p:sp>
    </p:spTree>
    <p:extLst>
      <p:ext uri="{BB962C8B-B14F-4D97-AF65-F5344CB8AC3E}">
        <p14:creationId xmlns:p14="http://schemas.microsoft.com/office/powerpoint/2010/main" val="16775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8213D-96D5-44DE-AB6F-E6B7AE35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04800"/>
            <a:ext cx="8856984" cy="819944"/>
          </a:xfrm>
        </p:spPr>
        <p:txBody>
          <a:bodyPr>
            <a:normAutofit fontScale="90000"/>
          </a:bodyPr>
          <a:lstStyle/>
          <a:p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Časování slovesa </a:t>
            </a:r>
            <a:r>
              <a:rPr lang="cs-CZ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anhaben</a:t>
            </a: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= mít na sobě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cs-CZ" dirty="0"/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</a:rPr>
              <a:t>1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habe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es</a:t>
            </a:r>
          </a:p>
          <a:p>
            <a:pPr indent="0">
              <a:buNone/>
            </a:pP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habt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haben</a:t>
            </a: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96B263A-4ABE-48E9-A92B-3F9CFE3DE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04456" cy="4953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mám na sobě</a:t>
            </a: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máš na sobě</a:t>
            </a:r>
          </a:p>
          <a:p>
            <a:pPr indent="0">
              <a:buNone/>
            </a:pP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má na sobě</a:t>
            </a:r>
          </a:p>
          <a:p>
            <a:pPr indent="0">
              <a:buNone/>
            </a:pP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cs-CZ" b="1" dirty="0">
              <a:solidFill>
                <a:srgbClr val="F1AD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máme na sobě</a:t>
            </a: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máte na sobě</a:t>
            </a: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mají na sobě</a:t>
            </a:r>
          </a:p>
          <a:p>
            <a:pPr indent="0">
              <a:buNone/>
            </a:pPr>
            <a:r>
              <a:rPr lang="cs-CZ" b="1" dirty="0">
                <a:solidFill>
                  <a:srgbClr val="F1AD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máte na sobě (vykání)</a:t>
            </a:r>
          </a:p>
        </p:txBody>
      </p:sp>
    </p:spTree>
    <p:extLst>
      <p:ext uri="{BB962C8B-B14F-4D97-AF65-F5344CB8AC3E}">
        <p14:creationId xmlns:p14="http://schemas.microsoft.com/office/powerpoint/2010/main" val="2741241017"/>
      </p:ext>
    </p:extLst>
  </p:cSld>
  <p:clrMapOvr>
    <a:masterClrMapping/>
  </p:clrMapOvr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TC010113062[[fn=Lidský motiv]]</Template>
  <TotalTime>477</TotalTime>
  <Words>162</Words>
  <Application>Microsoft Office PowerPoint</Application>
  <PresentationFormat>Předvádění na obrazovce (4:3)</PresentationFormat>
  <Paragraphs>55</Paragraphs>
  <Slides>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Calibri</vt:lpstr>
      <vt:lpstr>Candara</vt:lpstr>
      <vt:lpstr>Wingdings 2</vt:lpstr>
      <vt:lpstr>Human</vt:lpstr>
      <vt:lpstr>Kleidung (sloveso tragen  a anhaben)</vt:lpstr>
      <vt:lpstr>Časování slovesa tragen = nosit</vt:lpstr>
      <vt:lpstr>Časování slovesa anhaben = mít na sobě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</dc:title>
  <dc:creator>Petr Kozlovský</dc:creator>
  <cp:lastModifiedBy>Světluše Pospíšilová</cp:lastModifiedBy>
  <cp:revision>59</cp:revision>
  <dcterms:created xsi:type="dcterms:W3CDTF">2011-11-03T18:30:26Z</dcterms:created>
  <dcterms:modified xsi:type="dcterms:W3CDTF">2021-04-17T13:31:15Z</dcterms:modified>
</cp:coreProperties>
</file>